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68" d="100"/>
          <a:sy n="68" d="100"/>
        </p:scale>
        <p:origin x="15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F5E7-19FA-4057-9B03-75A3C96B2C74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9133-CBB2-4143-BBD1-D00D6E501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540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F5E7-19FA-4057-9B03-75A3C96B2C74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9133-CBB2-4143-BBD1-D00D6E501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35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F5E7-19FA-4057-9B03-75A3C96B2C74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9133-CBB2-4143-BBD1-D00D6E501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20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F5E7-19FA-4057-9B03-75A3C96B2C74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9133-CBB2-4143-BBD1-D00D6E501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680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F5E7-19FA-4057-9B03-75A3C96B2C74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9133-CBB2-4143-BBD1-D00D6E501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77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F5E7-19FA-4057-9B03-75A3C96B2C74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9133-CBB2-4143-BBD1-D00D6E501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542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F5E7-19FA-4057-9B03-75A3C96B2C74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9133-CBB2-4143-BBD1-D00D6E501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77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F5E7-19FA-4057-9B03-75A3C96B2C74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9133-CBB2-4143-BBD1-D00D6E501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869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F5E7-19FA-4057-9B03-75A3C96B2C74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9133-CBB2-4143-BBD1-D00D6E501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849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F5E7-19FA-4057-9B03-75A3C96B2C74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9133-CBB2-4143-BBD1-D00D6E501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978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0F5E7-19FA-4057-9B03-75A3C96B2C74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A9133-CBB2-4143-BBD1-D00D6E501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06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B10F5E7-19FA-4057-9B03-75A3C96B2C74}" type="datetimeFigureOut">
              <a:rPr lang="en-GB" smtClean="0"/>
              <a:t>30/05/2024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EA9133-CBB2-4143-BBD1-D00D6E5014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41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tas.mehmood@sds.co.uk" TargetMode="External"/><Relationship Id="rId4" Type="http://schemas.openxmlformats.org/officeDocument/2006/relationships/hyperlink" Target="mailto:lesley.mccallum@sds.co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Business Development Advisers Ltd ...">
            <a:extLst>
              <a:ext uri="{FF2B5EF4-FFF2-40B4-BE49-F238E27FC236}">
                <a16:creationId xmlns:a16="http://schemas.microsoft.com/office/drawing/2014/main" id="{96D0BB49-18C6-0F95-6B86-F7B16AD523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59" t="30949" r="8766" b="31479"/>
          <a:stretch/>
        </p:blipFill>
        <p:spPr bwMode="auto">
          <a:xfrm>
            <a:off x="43822" y="216907"/>
            <a:ext cx="1992573" cy="925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arris Academy (@harrisacdundee) / X">
            <a:extLst>
              <a:ext uri="{FF2B5EF4-FFF2-40B4-BE49-F238E27FC236}">
                <a16:creationId xmlns:a16="http://schemas.microsoft.com/office/drawing/2014/main" id="{B897525E-19A8-C2C9-AF61-D1BDD3B87AB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79" r="17045"/>
          <a:stretch/>
        </p:blipFill>
        <p:spPr bwMode="auto">
          <a:xfrm>
            <a:off x="2036395" y="76608"/>
            <a:ext cx="829634" cy="1206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14B1957-0E10-BD05-8C5B-001FDA273A53}"/>
              </a:ext>
            </a:extLst>
          </p:cNvPr>
          <p:cNvSpPr txBox="1"/>
          <p:nvPr/>
        </p:nvSpPr>
        <p:spPr>
          <a:xfrm>
            <a:off x="3053687" y="295027"/>
            <a:ext cx="35211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Harris Academy</a:t>
            </a:r>
          </a:p>
          <a:p>
            <a:pPr algn="r"/>
            <a:endParaRPr lang="en-GB" sz="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r"/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School Leaver Information 2024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547717-BF07-741C-B005-FD89BE1B5E67}"/>
              </a:ext>
            </a:extLst>
          </p:cNvPr>
          <p:cNvSpPr/>
          <p:nvPr/>
        </p:nvSpPr>
        <p:spPr>
          <a:xfrm>
            <a:off x="43822" y="1525547"/>
            <a:ext cx="5961193" cy="504968"/>
          </a:xfrm>
          <a:prstGeom prst="rect">
            <a:avLst/>
          </a:prstGeom>
          <a:solidFill>
            <a:srgbClr val="00666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Get Support from the Dundee Centre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A8BED6-B8EC-0D18-A599-257462E19FAA}"/>
              </a:ext>
            </a:extLst>
          </p:cNvPr>
          <p:cNvSpPr txBox="1"/>
          <p:nvPr/>
        </p:nvSpPr>
        <p:spPr>
          <a:xfrm>
            <a:off x="283191" y="2234009"/>
            <a:ext cx="62916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Speak with a Careers Adviser and get support to plan your next steps.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Get help with CV’s and application forms.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Book an appointment to meet face-to-face or virtually (Phone or Teams).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17AEEC-D669-1DBA-F1C3-194E4821C38B}"/>
              </a:ext>
            </a:extLst>
          </p:cNvPr>
          <p:cNvSpPr/>
          <p:nvPr/>
        </p:nvSpPr>
        <p:spPr>
          <a:xfrm>
            <a:off x="804825" y="3172792"/>
            <a:ext cx="5961193" cy="504968"/>
          </a:xfrm>
          <a:prstGeom prst="rect">
            <a:avLst/>
          </a:prstGeom>
          <a:solidFill>
            <a:srgbClr val="00666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What’s out there?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F2F49C-978E-C900-3F81-1B985A803C07}"/>
              </a:ext>
            </a:extLst>
          </p:cNvPr>
          <p:cNvSpPr txBox="1"/>
          <p:nvPr/>
        </p:nvSpPr>
        <p:spPr>
          <a:xfrm>
            <a:off x="474400" y="3872714"/>
            <a:ext cx="62916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n-GB" sz="1400" dirty="0"/>
              <a:t>Employability training to gain qualifications and work experience.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n-GB" sz="1400" dirty="0"/>
              <a:t>Apprenticeships and employment. 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n-GB" sz="1400" dirty="0"/>
              <a:t>College and universities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B46DED-58C8-784D-8D75-4850C90E05AE}"/>
              </a:ext>
            </a:extLst>
          </p:cNvPr>
          <p:cNvSpPr/>
          <p:nvPr/>
        </p:nvSpPr>
        <p:spPr>
          <a:xfrm>
            <a:off x="43822" y="4837786"/>
            <a:ext cx="5961193" cy="504968"/>
          </a:xfrm>
          <a:prstGeom prst="rect">
            <a:avLst/>
          </a:prstGeom>
          <a:solidFill>
            <a:srgbClr val="00666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Hear from us!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38FDF70-0379-4128-3722-D681A903C3B4}"/>
              </a:ext>
            </a:extLst>
          </p:cNvPr>
          <p:cNvSpPr txBox="1"/>
          <p:nvPr/>
        </p:nvSpPr>
        <p:spPr>
          <a:xfrm>
            <a:off x="283191" y="5602110"/>
            <a:ext cx="62916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Over the summer, we will be contacting everyone who had recently left Harris Academy to find out your plans and offer support, so please keep an eye on your phone/emails for a quick chat.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FF2DD40-3794-B081-55BD-CCE65CAD5441}"/>
              </a:ext>
            </a:extLst>
          </p:cNvPr>
          <p:cNvSpPr/>
          <p:nvPr/>
        </p:nvSpPr>
        <p:spPr>
          <a:xfrm>
            <a:off x="824871" y="6605366"/>
            <a:ext cx="5961193" cy="504968"/>
          </a:xfrm>
          <a:prstGeom prst="rect">
            <a:avLst/>
          </a:prstGeom>
          <a:solidFill>
            <a:srgbClr val="00666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Get in touch!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380AAB4-7309-6555-26BE-16CAABC3333C}"/>
              </a:ext>
            </a:extLst>
          </p:cNvPr>
          <p:cNvSpPr/>
          <p:nvPr/>
        </p:nvSpPr>
        <p:spPr>
          <a:xfrm>
            <a:off x="283191" y="7477125"/>
            <a:ext cx="2964834" cy="2114550"/>
          </a:xfrm>
          <a:prstGeom prst="rect">
            <a:avLst/>
          </a:prstGeom>
          <a:solidFill>
            <a:schemeClr val="bg1"/>
          </a:solidFill>
          <a:ln>
            <a:solidFill>
              <a:srgbClr val="0066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SDS Dundee Careers Centre </a:t>
            </a:r>
          </a:p>
          <a:p>
            <a:pPr algn="ctr"/>
            <a:endParaRPr lang="en-GB" sz="16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en-GB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Royal Exchange Building</a:t>
            </a:r>
          </a:p>
          <a:p>
            <a:pPr algn="ctr"/>
            <a:r>
              <a:rPr lang="en-GB" sz="1400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Panmure</a:t>
            </a:r>
            <a:r>
              <a:rPr lang="en-GB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Street, Dundee</a:t>
            </a:r>
          </a:p>
          <a:p>
            <a:pPr algn="ctr"/>
            <a:r>
              <a:rPr lang="en-GB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DD1 1DU</a:t>
            </a:r>
          </a:p>
          <a:p>
            <a:pPr algn="ctr"/>
            <a:endParaRPr lang="en-GB" sz="14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GB" sz="14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01382 318600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3625A36-F7B6-6361-CAFA-9C0BA9232BC6}"/>
              </a:ext>
            </a:extLst>
          </p:cNvPr>
          <p:cNvSpPr txBox="1"/>
          <p:nvPr/>
        </p:nvSpPr>
        <p:spPr>
          <a:xfrm>
            <a:off x="3277025" y="7622889"/>
            <a:ext cx="329778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u="sng" dirty="0"/>
              <a:t>Lesley McCallum</a:t>
            </a:r>
          </a:p>
          <a:p>
            <a:pPr algn="r"/>
            <a:r>
              <a:rPr lang="en-GB" sz="1600" dirty="0"/>
              <a:t>Careers Adviser</a:t>
            </a:r>
          </a:p>
          <a:p>
            <a:pPr algn="r"/>
            <a:r>
              <a:rPr lang="en-GB" sz="1600" dirty="0">
                <a:hlinkClick r:id="rId4"/>
              </a:rPr>
              <a:t>lesley.mccallum@sds.co.uk</a:t>
            </a:r>
            <a:endParaRPr lang="en-GB" sz="1600" dirty="0"/>
          </a:p>
          <a:p>
            <a:pPr algn="r"/>
            <a:endParaRPr lang="en-GB" sz="1400" dirty="0"/>
          </a:p>
          <a:p>
            <a:pPr algn="r"/>
            <a:r>
              <a:rPr lang="en-GB" sz="1600" u="sng" dirty="0"/>
              <a:t>Tas Mehmood</a:t>
            </a:r>
          </a:p>
          <a:p>
            <a:pPr algn="r"/>
            <a:r>
              <a:rPr lang="en-GB" sz="1600" dirty="0"/>
              <a:t>Careers Adviser</a:t>
            </a:r>
          </a:p>
          <a:p>
            <a:pPr algn="r"/>
            <a:r>
              <a:rPr lang="en-GB" sz="1600" dirty="0">
                <a:hlinkClick r:id="rId5"/>
              </a:rPr>
              <a:t>tasneem.mehmood@sds.co.uk</a:t>
            </a:r>
            <a:r>
              <a:rPr lang="en-GB" sz="1600" dirty="0"/>
              <a:t>  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676866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155</Words>
  <Application>Microsoft Office PowerPoint</Application>
  <PresentationFormat>A4 Paper (210x297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 McCallum</dc:creator>
  <cp:lastModifiedBy>Elaine Hunter</cp:lastModifiedBy>
  <cp:revision>6</cp:revision>
  <dcterms:created xsi:type="dcterms:W3CDTF">2024-04-17T13:40:09Z</dcterms:created>
  <dcterms:modified xsi:type="dcterms:W3CDTF">2024-05-30T12:47:20Z</dcterms:modified>
</cp:coreProperties>
</file>